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EE566D-40F4-4014-AD20-21E630AF65C4}" v="35" dt="2022-11-28T07:55:35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99"/>
    <p:restoredTop sz="94660"/>
  </p:normalViewPr>
  <p:slideViewPr>
    <p:cSldViewPr snapToGrid="0">
      <p:cViewPr varScale="1">
        <p:scale>
          <a:sx n="114" d="100"/>
          <a:sy n="114" d="100"/>
        </p:scale>
        <p:origin x="696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승희" userId="ed59e9ff-82fd-4bc4-9c11-ef3915c2d5da" providerId="ADAL" clId="{BDEE566D-40F4-4014-AD20-21E630AF65C4}"/>
    <pc:docChg chg="undo custSel delSld modSld">
      <pc:chgData name="이승희" userId="ed59e9ff-82fd-4bc4-9c11-ef3915c2d5da" providerId="ADAL" clId="{BDEE566D-40F4-4014-AD20-21E630AF65C4}" dt="2022-11-28T07:55:36.757" v="70" actId="962"/>
      <pc:docMkLst>
        <pc:docMk/>
      </pc:docMkLst>
      <pc:sldChg chg="addSp delSp modSp mod">
        <pc:chgData name="이승희" userId="ed59e9ff-82fd-4bc4-9c11-ef3915c2d5da" providerId="ADAL" clId="{BDEE566D-40F4-4014-AD20-21E630AF65C4}" dt="2022-11-28T02:51:43.464" v="5"/>
        <pc:sldMkLst>
          <pc:docMk/>
          <pc:sldMk cId="0" sldId="258"/>
        </pc:sldMkLst>
        <pc:picChg chg="add del">
          <ac:chgData name="이승희" userId="ed59e9ff-82fd-4bc4-9c11-ef3915c2d5da" providerId="ADAL" clId="{BDEE566D-40F4-4014-AD20-21E630AF65C4}" dt="2022-11-28T02:51:42.896" v="4" actId="478"/>
          <ac:picMkLst>
            <pc:docMk/>
            <pc:sldMk cId="0" sldId="258"/>
            <ac:picMk id="3" creationId="{AD1BEAF7-6DD0-DB1F-1513-C06C21434803}"/>
          </ac:picMkLst>
        </pc:picChg>
        <pc:picChg chg="add del mod">
          <ac:chgData name="이승희" userId="ed59e9ff-82fd-4bc4-9c11-ef3915c2d5da" providerId="ADAL" clId="{BDEE566D-40F4-4014-AD20-21E630AF65C4}" dt="2022-11-28T02:51:41.462" v="2"/>
          <ac:picMkLst>
            <pc:docMk/>
            <pc:sldMk cId="0" sldId="258"/>
            <ac:picMk id="4" creationId="{4867A406-E0E7-3CCB-6954-1CD5AC5AA532}"/>
          </ac:picMkLst>
        </pc:picChg>
        <pc:picChg chg="add mod">
          <ac:chgData name="이승희" userId="ed59e9ff-82fd-4bc4-9c11-ef3915c2d5da" providerId="ADAL" clId="{BDEE566D-40F4-4014-AD20-21E630AF65C4}" dt="2022-11-28T02:51:43.464" v="5"/>
          <ac:picMkLst>
            <pc:docMk/>
            <pc:sldMk cId="0" sldId="258"/>
            <ac:picMk id="6" creationId="{40B4D849-40FC-D0E0-1B64-379E2DD07B1C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1:51.239" v="7"/>
        <pc:sldMkLst>
          <pc:docMk/>
          <pc:sldMk cId="0" sldId="259"/>
        </pc:sldMkLst>
        <pc:picChg chg="del">
          <ac:chgData name="이승희" userId="ed59e9ff-82fd-4bc4-9c11-ef3915c2d5da" providerId="ADAL" clId="{BDEE566D-40F4-4014-AD20-21E630AF65C4}" dt="2022-11-28T02:51:50.564" v="6" actId="478"/>
          <ac:picMkLst>
            <pc:docMk/>
            <pc:sldMk cId="0" sldId="259"/>
            <ac:picMk id="3" creationId="{9BCB5BCE-856F-A5FA-CAD0-7260BEE19E4F}"/>
          </ac:picMkLst>
        </pc:picChg>
        <pc:picChg chg="add mod">
          <ac:chgData name="이승희" userId="ed59e9ff-82fd-4bc4-9c11-ef3915c2d5da" providerId="ADAL" clId="{BDEE566D-40F4-4014-AD20-21E630AF65C4}" dt="2022-11-28T02:51:51.239" v="7"/>
          <ac:picMkLst>
            <pc:docMk/>
            <pc:sldMk cId="0" sldId="259"/>
            <ac:picMk id="4" creationId="{569B29F7-09DC-EB3A-12E2-3B699B30D451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1:54.652" v="9"/>
        <pc:sldMkLst>
          <pc:docMk/>
          <pc:sldMk cId="0" sldId="260"/>
        </pc:sldMkLst>
        <pc:picChg chg="del">
          <ac:chgData name="이승희" userId="ed59e9ff-82fd-4bc4-9c11-ef3915c2d5da" providerId="ADAL" clId="{BDEE566D-40F4-4014-AD20-21E630AF65C4}" dt="2022-11-28T02:51:53.379" v="8" actId="478"/>
          <ac:picMkLst>
            <pc:docMk/>
            <pc:sldMk cId="0" sldId="260"/>
            <ac:picMk id="3" creationId="{BD93D30F-0EDE-0B27-CF6C-4F4A050A39EC}"/>
          </ac:picMkLst>
        </pc:picChg>
        <pc:picChg chg="add mod">
          <ac:chgData name="이승희" userId="ed59e9ff-82fd-4bc4-9c11-ef3915c2d5da" providerId="ADAL" clId="{BDEE566D-40F4-4014-AD20-21E630AF65C4}" dt="2022-11-28T02:51:54.652" v="9"/>
          <ac:picMkLst>
            <pc:docMk/>
            <pc:sldMk cId="0" sldId="260"/>
            <ac:picMk id="4" creationId="{1538C163-72A1-E0B7-62A7-8A0D373DDA89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1:59.767" v="11"/>
        <pc:sldMkLst>
          <pc:docMk/>
          <pc:sldMk cId="0" sldId="261"/>
        </pc:sldMkLst>
        <pc:picChg chg="del">
          <ac:chgData name="이승희" userId="ed59e9ff-82fd-4bc4-9c11-ef3915c2d5da" providerId="ADAL" clId="{BDEE566D-40F4-4014-AD20-21E630AF65C4}" dt="2022-11-28T02:51:57.328" v="10" actId="478"/>
          <ac:picMkLst>
            <pc:docMk/>
            <pc:sldMk cId="0" sldId="261"/>
            <ac:picMk id="3" creationId="{FD73D4CB-8D04-8A63-63EC-7F01B0F544C7}"/>
          </ac:picMkLst>
        </pc:picChg>
        <pc:picChg chg="add mod">
          <ac:chgData name="이승희" userId="ed59e9ff-82fd-4bc4-9c11-ef3915c2d5da" providerId="ADAL" clId="{BDEE566D-40F4-4014-AD20-21E630AF65C4}" dt="2022-11-28T02:51:59.767" v="11"/>
          <ac:picMkLst>
            <pc:docMk/>
            <pc:sldMk cId="0" sldId="261"/>
            <ac:picMk id="4" creationId="{D7015737-0449-0F2F-38CD-58BEDA3266F3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03.946" v="13"/>
        <pc:sldMkLst>
          <pc:docMk/>
          <pc:sldMk cId="0" sldId="262"/>
        </pc:sldMkLst>
        <pc:picChg chg="add mod">
          <ac:chgData name="이승희" userId="ed59e9ff-82fd-4bc4-9c11-ef3915c2d5da" providerId="ADAL" clId="{BDEE566D-40F4-4014-AD20-21E630AF65C4}" dt="2022-11-28T02:52:03.946" v="13"/>
          <ac:picMkLst>
            <pc:docMk/>
            <pc:sldMk cId="0" sldId="262"/>
            <ac:picMk id="3" creationId="{FD607766-432F-C2E3-57C6-7276E8F88B29}"/>
          </ac:picMkLst>
        </pc:picChg>
        <pc:picChg chg="del">
          <ac:chgData name="이승희" userId="ed59e9ff-82fd-4bc4-9c11-ef3915c2d5da" providerId="ADAL" clId="{BDEE566D-40F4-4014-AD20-21E630AF65C4}" dt="2022-11-28T02:52:03.014" v="12" actId="478"/>
          <ac:picMkLst>
            <pc:docMk/>
            <pc:sldMk cId="0" sldId="262"/>
            <ac:picMk id="13" creationId="{E149BA5A-F9DE-9699-7F3E-F0C9EEEEF6BD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06.984" v="15"/>
        <pc:sldMkLst>
          <pc:docMk/>
          <pc:sldMk cId="0" sldId="263"/>
        </pc:sldMkLst>
        <pc:picChg chg="add mod">
          <ac:chgData name="이승희" userId="ed59e9ff-82fd-4bc4-9c11-ef3915c2d5da" providerId="ADAL" clId="{BDEE566D-40F4-4014-AD20-21E630AF65C4}" dt="2022-11-28T02:52:06.984" v="15"/>
          <ac:picMkLst>
            <pc:docMk/>
            <pc:sldMk cId="0" sldId="263"/>
            <ac:picMk id="3" creationId="{56F569F3-1BF1-2CBD-07D1-3B29F999F218}"/>
          </ac:picMkLst>
        </pc:picChg>
        <pc:picChg chg="del">
          <ac:chgData name="이승희" userId="ed59e9ff-82fd-4bc4-9c11-ef3915c2d5da" providerId="ADAL" clId="{BDEE566D-40F4-4014-AD20-21E630AF65C4}" dt="2022-11-28T02:52:06.313" v="14" actId="478"/>
          <ac:picMkLst>
            <pc:docMk/>
            <pc:sldMk cId="0" sldId="263"/>
            <ac:picMk id="7" creationId="{00000000-0000-0000-0000-00000000000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09.651" v="17"/>
        <pc:sldMkLst>
          <pc:docMk/>
          <pc:sldMk cId="0" sldId="264"/>
        </pc:sldMkLst>
        <pc:picChg chg="add mod">
          <ac:chgData name="이승희" userId="ed59e9ff-82fd-4bc4-9c11-ef3915c2d5da" providerId="ADAL" clId="{BDEE566D-40F4-4014-AD20-21E630AF65C4}" dt="2022-11-28T02:52:09.651" v="17"/>
          <ac:picMkLst>
            <pc:docMk/>
            <pc:sldMk cId="0" sldId="264"/>
            <ac:picMk id="3" creationId="{76B49292-E5E7-A21C-FABB-4681541B3461}"/>
          </ac:picMkLst>
        </pc:picChg>
        <pc:picChg chg="del">
          <ac:chgData name="이승희" userId="ed59e9ff-82fd-4bc4-9c11-ef3915c2d5da" providerId="ADAL" clId="{BDEE566D-40F4-4014-AD20-21E630AF65C4}" dt="2022-11-28T02:52:08.808" v="16" actId="478"/>
          <ac:picMkLst>
            <pc:docMk/>
            <pc:sldMk cId="0" sldId="264"/>
            <ac:picMk id="12" creationId="{C682B3CF-A1EB-49E4-6CAB-D702250DCE14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15.447" v="19"/>
        <pc:sldMkLst>
          <pc:docMk/>
          <pc:sldMk cId="0" sldId="265"/>
        </pc:sldMkLst>
        <pc:picChg chg="add mod">
          <ac:chgData name="이승희" userId="ed59e9ff-82fd-4bc4-9c11-ef3915c2d5da" providerId="ADAL" clId="{BDEE566D-40F4-4014-AD20-21E630AF65C4}" dt="2022-11-28T02:52:15.447" v="19"/>
          <ac:picMkLst>
            <pc:docMk/>
            <pc:sldMk cId="0" sldId="265"/>
            <ac:picMk id="3" creationId="{029F4607-BFE4-D456-8290-A70AF9C87C87}"/>
          </ac:picMkLst>
        </pc:picChg>
        <pc:picChg chg="del">
          <ac:chgData name="이승희" userId="ed59e9ff-82fd-4bc4-9c11-ef3915c2d5da" providerId="ADAL" clId="{BDEE566D-40F4-4014-AD20-21E630AF65C4}" dt="2022-11-28T02:52:14.860" v="18" actId="478"/>
          <ac:picMkLst>
            <pc:docMk/>
            <pc:sldMk cId="0" sldId="265"/>
            <ac:picMk id="17" creationId="{00000000-0000-0000-0000-00000000000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20.023" v="21"/>
        <pc:sldMkLst>
          <pc:docMk/>
          <pc:sldMk cId="0" sldId="266"/>
        </pc:sldMkLst>
        <pc:picChg chg="add mod">
          <ac:chgData name="이승희" userId="ed59e9ff-82fd-4bc4-9c11-ef3915c2d5da" providerId="ADAL" clId="{BDEE566D-40F4-4014-AD20-21E630AF65C4}" dt="2022-11-28T02:52:20.023" v="21"/>
          <ac:picMkLst>
            <pc:docMk/>
            <pc:sldMk cId="0" sldId="266"/>
            <ac:picMk id="3" creationId="{355683CC-E342-6B07-D6FC-777E4281FF73}"/>
          </ac:picMkLst>
        </pc:picChg>
        <pc:picChg chg="del">
          <ac:chgData name="이승희" userId="ed59e9ff-82fd-4bc4-9c11-ef3915c2d5da" providerId="ADAL" clId="{BDEE566D-40F4-4014-AD20-21E630AF65C4}" dt="2022-11-28T02:52:19.193" v="20" actId="478"/>
          <ac:picMkLst>
            <pc:docMk/>
            <pc:sldMk cId="0" sldId="266"/>
            <ac:picMk id="8" creationId="{00000000-0000-0000-0000-00000000000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25.130" v="23"/>
        <pc:sldMkLst>
          <pc:docMk/>
          <pc:sldMk cId="0" sldId="267"/>
        </pc:sldMkLst>
        <pc:picChg chg="add mod">
          <ac:chgData name="이승희" userId="ed59e9ff-82fd-4bc4-9c11-ef3915c2d5da" providerId="ADAL" clId="{BDEE566D-40F4-4014-AD20-21E630AF65C4}" dt="2022-11-28T02:52:25.130" v="23"/>
          <ac:picMkLst>
            <pc:docMk/>
            <pc:sldMk cId="0" sldId="267"/>
            <ac:picMk id="3" creationId="{B1BE92FB-F445-7697-13B9-6B0A28EE1A0B}"/>
          </ac:picMkLst>
        </pc:picChg>
        <pc:picChg chg="del">
          <ac:chgData name="이승희" userId="ed59e9ff-82fd-4bc4-9c11-ef3915c2d5da" providerId="ADAL" clId="{BDEE566D-40F4-4014-AD20-21E630AF65C4}" dt="2022-11-28T02:52:22.682" v="22" actId="478"/>
          <ac:picMkLst>
            <pc:docMk/>
            <pc:sldMk cId="0" sldId="267"/>
            <ac:picMk id="7" creationId="{00000000-0000-0000-0000-00000000000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29.229" v="25"/>
        <pc:sldMkLst>
          <pc:docMk/>
          <pc:sldMk cId="0" sldId="268"/>
        </pc:sldMkLst>
        <pc:picChg chg="add mod">
          <ac:chgData name="이승희" userId="ed59e9ff-82fd-4bc4-9c11-ef3915c2d5da" providerId="ADAL" clId="{BDEE566D-40F4-4014-AD20-21E630AF65C4}" dt="2022-11-28T02:52:29.229" v="25"/>
          <ac:picMkLst>
            <pc:docMk/>
            <pc:sldMk cId="0" sldId="268"/>
            <ac:picMk id="3" creationId="{D1139FC3-968A-8F9B-7ADB-44792B98DBD5}"/>
          </ac:picMkLst>
        </pc:picChg>
        <pc:picChg chg="del">
          <ac:chgData name="이승희" userId="ed59e9ff-82fd-4bc4-9c11-ef3915c2d5da" providerId="ADAL" clId="{BDEE566D-40F4-4014-AD20-21E630AF65C4}" dt="2022-11-28T02:52:28.073" v="24" actId="478"/>
          <ac:picMkLst>
            <pc:docMk/>
            <pc:sldMk cId="0" sldId="268"/>
            <ac:picMk id="5" creationId="{F033E480-3B9A-ABA5-9EEA-C826484DDBC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32.192" v="27"/>
        <pc:sldMkLst>
          <pc:docMk/>
          <pc:sldMk cId="0" sldId="269"/>
        </pc:sldMkLst>
        <pc:picChg chg="add mod">
          <ac:chgData name="이승희" userId="ed59e9ff-82fd-4bc4-9c11-ef3915c2d5da" providerId="ADAL" clId="{BDEE566D-40F4-4014-AD20-21E630AF65C4}" dt="2022-11-28T02:52:32.192" v="27"/>
          <ac:picMkLst>
            <pc:docMk/>
            <pc:sldMk cId="0" sldId="269"/>
            <ac:picMk id="3" creationId="{9FDC3318-1F2E-BDC2-D323-667420A0D1C6}"/>
          </ac:picMkLst>
        </pc:picChg>
        <pc:picChg chg="del">
          <ac:chgData name="이승희" userId="ed59e9ff-82fd-4bc4-9c11-ef3915c2d5da" providerId="ADAL" clId="{BDEE566D-40F4-4014-AD20-21E630AF65C4}" dt="2022-11-28T02:52:31.612" v="26" actId="478"/>
          <ac:picMkLst>
            <pc:docMk/>
            <pc:sldMk cId="0" sldId="269"/>
            <ac:picMk id="9" creationId="{00000000-0000-0000-0000-00000000000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34.496" v="29"/>
        <pc:sldMkLst>
          <pc:docMk/>
          <pc:sldMk cId="0" sldId="270"/>
        </pc:sldMkLst>
        <pc:picChg chg="add mod">
          <ac:chgData name="이승희" userId="ed59e9ff-82fd-4bc4-9c11-ef3915c2d5da" providerId="ADAL" clId="{BDEE566D-40F4-4014-AD20-21E630AF65C4}" dt="2022-11-28T02:52:34.496" v="29"/>
          <ac:picMkLst>
            <pc:docMk/>
            <pc:sldMk cId="0" sldId="270"/>
            <ac:picMk id="3" creationId="{714907B7-EE01-DD0A-85C5-E8FF8F495ADD}"/>
          </ac:picMkLst>
        </pc:picChg>
        <pc:picChg chg="del">
          <ac:chgData name="이승희" userId="ed59e9ff-82fd-4bc4-9c11-ef3915c2d5da" providerId="ADAL" clId="{BDEE566D-40F4-4014-AD20-21E630AF65C4}" dt="2022-11-28T02:52:33.769" v="28" actId="478"/>
          <ac:picMkLst>
            <pc:docMk/>
            <pc:sldMk cId="0" sldId="270"/>
            <ac:picMk id="8" creationId="{E76C094B-8527-6A2A-F545-ECABF8068F45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38.379" v="31"/>
        <pc:sldMkLst>
          <pc:docMk/>
          <pc:sldMk cId="0" sldId="271"/>
        </pc:sldMkLst>
        <pc:picChg chg="add mod">
          <ac:chgData name="이승희" userId="ed59e9ff-82fd-4bc4-9c11-ef3915c2d5da" providerId="ADAL" clId="{BDEE566D-40F4-4014-AD20-21E630AF65C4}" dt="2022-11-28T02:52:38.379" v="31"/>
          <ac:picMkLst>
            <pc:docMk/>
            <pc:sldMk cId="0" sldId="271"/>
            <ac:picMk id="3" creationId="{EDFEB179-43B6-00BF-7F18-E7CF892D8562}"/>
          </ac:picMkLst>
        </pc:picChg>
        <pc:picChg chg="del">
          <ac:chgData name="이승희" userId="ed59e9ff-82fd-4bc4-9c11-ef3915c2d5da" providerId="ADAL" clId="{BDEE566D-40F4-4014-AD20-21E630AF65C4}" dt="2022-11-28T02:52:37.877" v="30" actId="478"/>
          <ac:picMkLst>
            <pc:docMk/>
            <pc:sldMk cId="0" sldId="271"/>
            <ac:picMk id="6" creationId="{00000000-0000-0000-0000-00000000000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42.167" v="33"/>
        <pc:sldMkLst>
          <pc:docMk/>
          <pc:sldMk cId="0" sldId="272"/>
        </pc:sldMkLst>
        <pc:picChg chg="add mod">
          <ac:chgData name="이승희" userId="ed59e9ff-82fd-4bc4-9c11-ef3915c2d5da" providerId="ADAL" clId="{BDEE566D-40F4-4014-AD20-21E630AF65C4}" dt="2022-11-28T02:52:42.167" v="33"/>
          <ac:picMkLst>
            <pc:docMk/>
            <pc:sldMk cId="0" sldId="272"/>
            <ac:picMk id="3" creationId="{EC7B7DDB-690C-8249-1F1C-5AC8A0B846AC}"/>
          </ac:picMkLst>
        </pc:picChg>
        <pc:picChg chg="del">
          <ac:chgData name="이승희" userId="ed59e9ff-82fd-4bc4-9c11-ef3915c2d5da" providerId="ADAL" clId="{BDEE566D-40F4-4014-AD20-21E630AF65C4}" dt="2022-11-28T02:52:41.378" v="32" actId="478"/>
          <ac:picMkLst>
            <pc:docMk/>
            <pc:sldMk cId="0" sldId="272"/>
            <ac:picMk id="4" creationId="{00000000-0000-0000-0000-00000000000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44.457" v="35"/>
        <pc:sldMkLst>
          <pc:docMk/>
          <pc:sldMk cId="0" sldId="273"/>
        </pc:sldMkLst>
        <pc:picChg chg="del">
          <ac:chgData name="이승희" userId="ed59e9ff-82fd-4bc4-9c11-ef3915c2d5da" providerId="ADAL" clId="{BDEE566D-40F4-4014-AD20-21E630AF65C4}" dt="2022-11-28T02:52:43.620" v="34" actId="478"/>
          <ac:picMkLst>
            <pc:docMk/>
            <pc:sldMk cId="0" sldId="273"/>
            <ac:picMk id="3" creationId="{D0333504-8B1A-7183-7CFF-F3520B7B50DD}"/>
          </ac:picMkLst>
        </pc:picChg>
        <pc:picChg chg="add mod">
          <ac:chgData name="이승희" userId="ed59e9ff-82fd-4bc4-9c11-ef3915c2d5da" providerId="ADAL" clId="{BDEE566D-40F4-4014-AD20-21E630AF65C4}" dt="2022-11-28T02:52:44.457" v="35"/>
          <ac:picMkLst>
            <pc:docMk/>
            <pc:sldMk cId="0" sldId="273"/>
            <ac:picMk id="4" creationId="{6285F305-FB48-5528-1495-0D0E7B7EFFA4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48.674" v="37"/>
        <pc:sldMkLst>
          <pc:docMk/>
          <pc:sldMk cId="0" sldId="274"/>
        </pc:sldMkLst>
        <pc:picChg chg="add mod">
          <ac:chgData name="이승희" userId="ed59e9ff-82fd-4bc4-9c11-ef3915c2d5da" providerId="ADAL" clId="{BDEE566D-40F4-4014-AD20-21E630AF65C4}" dt="2022-11-28T02:52:48.674" v="37"/>
          <ac:picMkLst>
            <pc:docMk/>
            <pc:sldMk cId="0" sldId="274"/>
            <ac:picMk id="3" creationId="{80D76048-888D-7B2E-24E0-C945B7B330D5}"/>
          </ac:picMkLst>
        </pc:picChg>
        <pc:picChg chg="del">
          <ac:chgData name="이승희" userId="ed59e9ff-82fd-4bc4-9c11-ef3915c2d5da" providerId="ADAL" clId="{BDEE566D-40F4-4014-AD20-21E630AF65C4}" dt="2022-11-28T02:52:48.222" v="36" actId="478"/>
          <ac:picMkLst>
            <pc:docMk/>
            <pc:sldMk cId="0" sldId="274"/>
            <ac:picMk id="7" creationId="{00000000-0000-0000-0000-00000000000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51.160" v="39"/>
        <pc:sldMkLst>
          <pc:docMk/>
          <pc:sldMk cId="0" sldId="275"/>
        </pc:sldMkLst>
        <pc:picChg chg="add mod">
          <ac:chgData name="이승희" userId="ed59e9ff-82fd-4bc4-9c11-ef3915c2d5da" providerId="ADAL" clId="{BDEE566D-40F4-4014-AD20-21E630AF65C4}" dt="2022-11-28T02:52:51.160" v="39"/>
          <ac:picMkLst>
            <pc:docMk/>
            <pc:sldMk cId="0" sldId="275"/>
            <ac:picMk id="3" creationId="{46672BCD-94F5-28FD-3D75-2320A75474E4}"/>
          </ac:picMkLst>
        </pc:picChg>
        <pc:picChg chg="del">
          <ac:chgData name="이승희" userId="ed59e9ff-82fd-4bc4-9c11-ef3915c2d5da" providerId="ADAL" clId="{BDEE566D-40F4-4014-AD20-21E630AF65C4}" dt="2022-11-28T02:52:50.188" v="38" actId="478"/>
          <ac:picMkLst>
            <pc:docMk/>
            <pc:sldMk cId="0" sldId="275"/>
            <ac:picMk id="14" creationId="{6D20F604-D1B6-CDF3-A944-D79D6A462AC6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53.600" v="41"/>
        <pc:sldMkLst>
          <pc:docMk/>
          <pc:sldMk cId="0" sldId="276"/>
        </pc:sldMkLst>
        <pc:picChg chg="add mod">
          <ac:chgData name="이승희" userId="ed59e9ff-82fd-4bc4-9c11-ef3915c2d5da" providerId="ADAL" clId="{BDEE566D-40F4-4014-AD20-21E630AF65C4}" dt="2022-11-28T02:52:53.600" v="41"/>
          <ac:picMkLst>
            <pc:docMk/>
            <pc:sldMk cId="0" sldId="276"/>
            <ac:picMk id="3" creationId="{03A102A7-2550-C931-D270-CDD4AF1076AA}"/>
          </ac:picMkLst>
        </pc:picChg>
        <pc:picChg chg="del">
          <ac:chgData name="이승희" userId="ed59e9ff-82fd-4bc4-9c11-ef3915c2d5da" providerId="ADAL" clId="{BDEE566D-40F4-4014-AD20-21E630AF65C4}" dt="2022-11-28T02:52:53.009" v="40" actId="478"/>
          <ac:picMkLst>
            <pc:docMk/>
            <pc:sldMk cId="0" sldId="276"/>
            <ac:picMk id="8" creationId="{624FF7E9-252B-F455-4ACF-5772CE135D8F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2:56.990" v="43"/>
        <pc:sldMkLst>
          <pc:docMk/>
          <pc:sldMk cId="0" sldId="277"/>
        </pc:sldMkLst>
        <pc:picChg chg="del">
          <ac:chgData name="이승희" userId="ed59e9ff-82fd-4bc4-9c11-ef3915c2d5da" providerId="ADAL" clId="{BDEE566D-40F4-4014-AD20-21E630AF65C4}" dt="2022-11-28T02:52:55.553" v="42" actId="478"/>
          <ac:picMkLst>
            <pc:docMk/>
            <pc:sldMk cId="0" sldId="277"/>
            <ac:picMk id="3" creationId="{49D0CB4D-CC09-ACFB-10A7-8229420A17F8}"/>
          </ac:picMkLst>
        </pc:picChg>
        <pc:picChg chg="add mod">
          <ac:chgData name="이승희" userId="ed59e9ff-82fd-4bc4-9c11-ef3915c2d5da" providerId="ADAL" clId="{BDEE566D-40F4-4014-AD20-21E630AF65C4}" dt="2022-11-28T02:52:56.990" v="43"/>
          <ac:picMkLst>
            <pc:docMk/>
            <pc:sldMk cId="0" sldId="277"/>
            <ac:picMk id="4" creationId="{71466FA4-E097-0DC0-EE53-EB2CC5D1A00F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3:22.839" v="45"/>
        <pc:sldMkLst>
          <pc:docMk/>
          <pc:sldMk cId="0" sldId="280"/>
        </pc:sldMkLst>
        <pc:picChg chg="add mod">
          <ac:chgData name="이승희" userId="ed59e9ff-82fd-4bc4-9c11-ef3915c2d5da" providerId="ADAL" clId="{BDEE566D-40F4-4014-AD20-21E630AF65C4}" dt="2022-11-28T02:53:22.839" v="45"/>
          <ac:picMkLst>
            <pc:docMk/>
            <pc:sldMk cId="0" sldId="280"/>
            <ac:picMk id="3" creationId="{B3BC6955-3ECA-5374-E927-8210BEC4FBBB}"/>
          </ac:picMkLst>
        </pc:picChg>
        <pc:picChg chg="del">
          <ac:chgData name="이승희" userId="ed59e9ff-82fd-4bc4-9c11-ef3915c2d5da" providerId="ADAL" clId="{BDEE566D-40F4-4014-AD20-21E630AF65C4}" dt="2022-11-28T02:53:03.130" v="44" actId="478"/>
          <ac:picMkLst>
            <pc:docMk/>
            <pc:sldMk cId="0" sldId="280"/>
            <ac:picMk id="5" creationId="{54E0BF37-C1C0-3E8E-3B9D-53DA90ACC7FA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3:39.204" v="53"/>
        <pc:sldMkLst>
          <pc:docMk/>
          <pc:sldMk cId="0" sldId="281"/>
        </pc:sldMkLst>
        <pc:picChg chg="add del">
          <ac:chgData name="이승희" userId="ed59e9ff-82fd-4bc4-9c11-ef3915c2d5da" providerId="ADAL" clId="{BDEE566D-40F4-4014-AD20-21E630AF65C4}" dt="2022-11-28T02:53:35.588" v="50" actId="478"/>
          <ac:picMkLst>
            <pc:docMk/>
            <pc:sldMk cId="0" sldId="281"/>
            <ac:picMk id="3" creationId="{D7A201FB-6032-4025-FCD5-F67C9450A5F1}"/>
          </ac:picMkLst>
        </pc:picChg>
        <pc:picChg chg="add del mod">
          <ac:chgData name="이승희" userId="ed59e9ff-82fd-4bc4-9c11-ef3915c2d5da" providerId="ADAL" clId="{BDEE566D-40F4-4014-AD20-21E630AF65C4}" dt="2022-11-28T02:53:31.318" v="48"/>
          <ac:picMkLst>
            <pc:docMk/>
            <pc:sldMk cId="0" sldId="281"/>
            <ac:picMk id="4" creationId="{915C26CB-1B1C-CB34-582B-5B51EC5889FD}"/>
          </ac:picMkLst>
        </pc:picChg>
        <pc:picChg chg="add del mod">
          <ac:chgData name="이승희" userId="ed59e9ff-82fd-4bc4-9c11-ef3915c2d5da" providerId="ADAL" clId="{BDEE566D-40F4-4014-AD20-21E630AF65C4}" dt="2022-11-28T02:53:38.320" v="52"/>
          <ac:picMkLst>
            <pc:docMk/>
            <pc:sldMk cId="0" sldId="281"/>
            <ac:picMk id="6" creationId="{CE390300-C00B-EBE5-3543-8E7D265A11BF}"/>
          </ac:picMkLst>
        </pc:picChg>
        <pc:picChg chg="add mod">
          <ac:chgData name="이승희" userId="ed59e9ff-82fd-4bc4-9c11-ef3915c2d5da" providerId="ADAL" clId="{BDEE566D-40F4-4014-AD20-21E630AF65C4}" dt="2022-11-28T02:53:39.204" v="53"/>
          <ac:picMkLst>
            <pc:docMk/>
            <pc:sldMk cId="0" sldId="281"/>
            <ac:picMk id="8" creationId="{E5124DBF-001C-BADE-17C9-06AB2CB3E0C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3:43.402" v="55"/>
        <pc:sldMkLst>
          <pc:docMk/>
          <pc:sldMk cId="0" sldId="282"/>
        </pc:sldMkLst>
        <pc:picChg chg="add mod">
          <ac:chgData name="이승희" userId="ed59e9ff-82fd-4bc4-9c11-ef3915c2d5da" providerId="ADAL" clId="{BDEE566D-40F4-4014-AD20-21E630AF65C4}" dt="2022-11-28T02:53:43.402" v="55"/>
          <ac:picMkLst>
            <pc:docMk/>
            <pc:sldMk cId="0" sldId="282"/>
            <ac:picMk id="3" creationId="{A4562FDE-CB83-4465-DE0E-7810C3EBB656}"/>
          </ac:picMkLst>
        </pc:picChg>
        <pc:picChg chg="del">
          <ac:chgData name="이승희" userId="ed59e9ff-82fd-4bc4-9c11-ef3915c2d5da" providerId="ADAL" clId="{BDEE566D-40F4-4014-AD20-21E630AF65C4}" dt="2022-11-28T02:53:42.371" v="54" actId="478"/>
          <ac:picMkLst>
            <pc:docMk/>
            <pc:sldMk cId="0" sldId="282"/>
            <ac:picMk id="5" creationId="{0445ECD0-7951-C01F-EC15-CF11907780F3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3:47.417" v="57"/>
        <pc:sldMkLst>
          <pc:docMk/>
          <pc:sldMk cId="0" sldId="283"/>
        </pc:sldMkLst>
        <pc:picChg chg="add mod">
          <ac:chgData name="이승희" userId="ed59e9ff-82fd-4bc4-9c11-ef3915c2d5da" providerId="ADAL" clId="{BDEE566D-40F4-4014-AD20-21E630AF65C4}" dt="2022-11-28T02:53:47.417" v="57"/>
          <ac:picMkLst>
            <pc:docMk/>
            <pc:sldMk cId="0" sldId="283"/>
            <ac:picMk id="3" creationId="{A920C222-1521-A603-9547-26DFE7C3CAB5}"/>
          </ac:picMkLst>
        </pc:picChg>
        <pc:picChg chg="del">
          <ac:chgData name="이승희" userId="ed59e9ff-82fd-4bc4-9c11-ef3915c2d5da" providerId="ADAL" clId="{BDEE566D-40F4-4014-AD20-21E630AF65C4}" dt="2022-11-28T02:53:46.580" v="56" actId="478"/>
          <ac:picMkLst>
            <pc:docMk/>
            <pc:sldMk cId="0" sldId="283"/>
            <ac:picMk id="11" creationId="{00000000-0000-0000-0000-00000000000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3:52.586" v="59"/>
        <pc:sldMkLst>
          <pc:docMk/>
          <pc:sldMk cId="0" sldId="285"/>
        </pc:sldMkLst>
        <pc:picChg chg="del">
          <ac:chgData name="이승희" userId="ed59e9ff-82fd-4bc4-9c11-ef3915c2d5da" providerId="ADAL" clId="{BDEE566D-40F4-4014-AD20-21E630AF65C4}" dt="2022-11-28T02:53:51.952" v="58" actId="478"/>
          <ac:picMkLst>
            <pc:docMk/>
            <pc:sldMk cId="0" sldId="285"/>
            <ac:picMk id="3" creationId="{A7304EF4-5A76-B6A7-A3E1-43C4CA2B3E0C}"/>
          </ac:picMkLst>
        </pc:picChg>
        <pc:picChg chg="add mod">
          <ac:chgData name="이승희" userId="ed59e9ff-82fd-4bc4-9c11-ef3915c2d5da" providerId="ADAL" clId="{BDEE566D-40F4-4014-AD20-21E630AF65C4}" dt="2022-11-28T02:53:52.586" v="59"/>
          <ac:picMkLst>
            <pc:docMk/>
            <pc:sldMk cId="0" sldId="285"/>
            <ac:picMk id="4" creationId="{933FF15B-380E-8496-978B-0E42BD1A1024}"/>
          </ac:picMkLst>
        </pc:picChg>
      </pc:sldChg>
      <pc:sldChg chg="del">
        <pc:chgData name="이승희" userId="ed59e9ff-82fd-4bc4-9c11-ef3915c2d5da" providerId="ADAL" clId="{BDEE566D-40F4-4014-AD20-21E630AF65C4}" dt="2022-11-28T02:54:03.399" v="60" actId="47"/>
        <pc:sldMkLst>
          <pc:docMk/>
          <pc:sldMk cId="0" sldId="286"/>
        </pc:sldMkLst>
      </pc:sldChg>
      <pc:sldChg chg="addSp delSp modSp mod">
        <pc:chgData name="이승희" userId="ed59e9ff-82fd-4bc4-9c11-ef3915c2d5da" providerId="ADAL" clId="{BDEE566D-40F4-4014-AD20-21E630AF65C4}" dt="2022-11-28T02:54:12.857" v="62"/>
        <pc:sldMkLst>
          <pc:docMk/>
          <pc:sldMk cId="0" sldId="288"/>
        </pc:sldMkLst>
        <pc:picChg chg="del">
          <ac:chgData name="이승희" userId="ed59e9ff-82fd-4bc4-9c11-ef3915c2d5da" providerId="ADAL" clId="{BDEE566D-40F4-4014-AD20-21E630AF65C4}" dt="2022-11-28T02:54:12.201" v="61" actId="478"/>
          <ac:picMkLst>
            <pc:docMk/>
            <pc:sldMk cId="0" sldId="288"/>
            <ac:picMk id="3" creationId="{EE1EBEB7-4742-1DA4-1C76-057555F685F2}"/>
          </ac:picMkLst>
        </pc:picChg>
        <pc:picChg chg="add mod">
          <ac:chgData name="이승희" userId="ed59e9ff-82fd-4bc4-9c11-ef3915c2d5da" providerId="ADAL" clId="{BDEE566D-40F4-4014-AD20-21E630AF65C4}" dt="2022-11-28T02:54:12.857" v="62"/>
          <ac:picMkLst>
            <pc:docMk/>
            <pc:sldMk cId="0" sldId="288"/>
            <ac:picMk id="4" creationId="{C6D3CCA3-D0C3-5E15-E137-9035A416C5BA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4:15.634" v="64"/>
        <pc:sldMkLst>
          <pc:docMk/>
          <pc:sldMk cId="0" sldId="289"/>
        </pc:sldMkLst>
        <pc:picChg chg="add mod">
          <ac:chgData name="이승희" userId="ed59e9ff-82fd-4bc4-9c11-ef3915c2d5da" providerId="ADAL" clId="{BDEE566D-40F4-4014-AD20-21E630AF65C4}" dt="2022-11-28T02:54:15.634" v="64"/>
          <ac:picMkLst>
            <pc:docMk/>
            <pc:sldMk cId="0" sldId="289"/>
            <ac:picMk id="3" creationId="{4509E45E-E8FC-8487-8583-33C2E4567E77}"/>
          </ac:picMkLst>
        </pc:picChg>
        <pc:picChg chg="del">
          <ac:chgData name="이승희" userId="ed59e9ff-82fd-4bc4-9c11-ef3915c2d5da" providerId="ADAL" clId="{BDEE566D-40F4-4014-AD20-21E630AF65C4}" dt="2022-11-28T02:54:14.797" v="63" actId="478"/>
          <ac:picMkLst>
            <pc:docMk/>
            <pc:sldMk cId="0" sldId="289"/>
            <ac:picMk id="12" creationId="{00000000-0000-0000-0000-00000000000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2:54:17.874" v="66"/>
        <pc:sldMkLst>
          <pc:docMk/>
          <pc:sldMk cId="0" sldId="290"/>
        </pc:sldMkLst>
        <pc:picChg chg="add mod">
          <ac:chgData name="이승희" userId="ed59e9ff-82fd-4bc4-9c11-ef3915c2d5da" providerId="ADAL" clId="{BDEE566D-40F4-4014-AD20-21E630AF65C4}" dt="2022-11-28T02:54:17.874" v="66"/>
          <ac:picMkLst>
            <pc:docMk/>
            <pc:sldMk cId="0" sldId="290"/>
            <ac:picMk id="3" creationId="{A57D179C-D49C-F7EC-4E71-75A5F0B38DAA}"/>
          </ac:picMkLst>
        </pc:picChg>
        <pc:picChg chg="del">
          <ac:chgData name="이승희" userId="ed59e9ff-82fd-4bc4-9c11-ef3915c2d5da" providerId="ADAL" clId="{BDEE566D-40F4-4014-AD20-21E630AF65C4}" dt="2022-11-28T02:54:17.225" v="65" actId="478"/>
          <ac:picMkLst>
            <pc:docMk/>
            <pc:sldMk cId="0" sldId="290"/>
            <ac:picMk id="5" creationId="{00000000-0000-0000-0000-000000000000}"/>
          </ac:picMkLst>
        </pc:picChg>
      </pc:sldChg>
      <pc:sldChg chg="addSp delSp modSp mod">
        <pc:chgData name="이승희" userId="ed59e9ff-82fd-4bc4-9c11-ef3915c2d5da" providerId="ADAL" clId="{BDEE566D-40F4-4014-AD20-21E630AF65C4}" dt="2022-11-28T07:55:36.757" v="70" actId="962"/>
        <pc:sldMkLst>
          <pc:docMk/>
          <pc:sldMk cId="475168561" sldId="291"/>
        </pc:sldMkLst>
        <pc:picChg chg="add mod">
          <ac:chgData name="이승희" userId="ed59e9ff-82fd-4bc4-9c11-ef3915c2d5da" providerId="ADAL" clId="{BDEE566D-40F4-4014-AD20-21E630AF65C4}" dt="2022-11-28T07:55:36.757" v="70" actId="962"/>
          <ac:picMkLst>
            <pc:docMk/>
            <pc:sldMk cId="475168561" sldId="291"/>
            <ac:picMk id="3" creationId="{84E42BE9-E7EA-0804-6E45-3FE0880959A5}"/>
          </ac:picMkLst>
        </pc:picChg>
        <pc:picChg chg="del">
          <ac:chgData name="이승희" userId="ed59e9ff-82fd-4bc4-9c11-ef3915c2d5da" providerId="ADAL" clId="{BDEE566D-40F4-4014-AD20-21E630AF65C4}" dt="2022-11-28T07:55:34.026" v="67" actId="478"/>
          <ac:picMkLst>
            <pc:docMk/>
            <pc:sldMk cId="475168561" sldId="291"/>
            <ac:picMk id="12" creationId="{8BA70C6E-D9A5-CB55-F7FB-F34996327DA9}"/>
          </ac:picMkLst>
        </pc:picChg>
      </pc:sldChg>
    </pc:docChg>
  </pc:docChgLst>
  <pc:docChgLst>
    <pc:chgData name="이승희" userId="ed59e9ff-82fd-4bc4-9c11-ef3915c2d5da" providerId="ADAL" clId="{AAF6CD0B-BA74-40BA-B894-1217BE4B7017}"/>
    <pc:docChg chg="delSld">
      <pc:chgData name="이승희" userId="ed59e9ff-82fd-4bc4-9c11-ef3915c2d5da" providerId="ADAL" clId="{AAF6CD0B-BA74-40BA-B894-1217BE4B7017}" dt="2022-11-28T07:21:49.053" v="0" actId="47"/>
      <pc:docMkLst>
        <pc:docMk/>
      </pc:docMkLst>
      <pc:sldChg chg="del">
        <pc:chgData name="이승희" userId="ed59e9ff-82fd-4bc4-9c11-ef3915c2d5da" providerId="ADAL" clId="{AAF6CD0B-BA74-40BA-B894-1217BE4B7017}" dt="2022-11-28T07:21:49.053" v="0" actId="47"/>
        <pc:sldMkLst>
          <pc:docMk/>
          <pc:sldMk cId="0" sldId="278"/>
        </pc:sldMkLst>
      </pc:sldChg>
    </pc:docChg>
  </pc:docChgLst>
  <pc:docChgLst>
    <pc:chgData name="이승희" userId="ed59e9ff-82fd-4bc4-9c11-ef3915c2d5da" providerId="ADAL" clId="{47EF0425-EFB3-48D0-A04E-6248962BDCFD}"/>
    <pc:docChg chg="undo redo custSel addSld modSld">
      <pc:chgData name="이승희" userId="ed59e9ff-82fd-4bc4-9c11-ef3915c2d5da" providerId="ADAL" clId="{47EF0425-EFB3-48D0-A04E-6248962BDCFD}" dt="2022-09-22T08:23:35.125" v="88" actId="27614"/>
      <pc:docMkLst>
        <pc:docMk/>
      </pc:docMkLst>
      <pc:sldChg chg="addSp delSp modSp mod">
        <pc:chgData name="이승희" userId="ed59e9ff-82fd-4bc4-9c11-ef3915c2d5da" providerId="ADAL" clId="{47EF0425-EFB3-48D0-A04E-6248962BDCFD}" dt="2022-09-16T06:20:38.497" v="18" actId="27614"/>
        <pc:sldMkLst>
          <pc:docMk/>
          <pc:sldMk cId="0" sldId="256"/>
        </pc:sldMkLst>
        <pc:picChg chg="add mod">
          <ac:chgData name="이승희" userId="ed59e9ff-82fd-4bc4-9c11-ef3915c2d5da" providerId="ADAL" clId="{47EF0425-EFB3-48D0-A04E-6248962BDCFD}" dt="2022-09-16T06:20:38.497" v="18" actId="27614"/>
          <ac:picMkLst>
            <pc:docMk/>
            <pc:sldMk cId="0" sldId="256"/>
            <ac:picMk id="3" creationId="{284B3E6D-07E2-74EE-5A06-71115D0B2220}"/>
          </ac:picMkLst>
        </pc:picChg>
        <pc:picChg chg="del">
          <ac:chgData name="이승희" userId="ed59e9ff-82fd-4bc4-9c11-ef3915c2d5da" providerId="ADAL" clId="{47EF0425-EFB3-48D0-A04E-6248962BDCFD}" dt="2022-09-16T06:20:35.257" v="16" actId="478"/>
          <ac:picMkLst>
            <pc:docMk/>
            <pc:sldMk cId="0" sldId="256"/>
            <ac:picMk id="10" creationId="{00000000-0000-0000-0000-000000000000}"/>
          </ac:picMkLst>
        </pc:picChg>
      </pc:sldChg>
      <pc:sldChg chg="addSp delSp modSp mod">
        <pc:chgData name="이승희" userId="ed59e9ff-82fd-4bc4-9c11-ef3915c2d5da" providerId="ADAL" clId="{47EF0425-EFB3-48D0-A04E-6248962BDCFD}" dt="2022-09-16T06:27:39.851" v="20"/>
        <pc:sldMkLst>
          <pc:docMk/>
          <pc:sldMk cId="0" sldId="258"/>
        </pc:sldMkLst>
        <pc:picChg chg="add mod">
          <ac:chgData name="이승희" userId="ed59e9ff-82fd-4bc4-9c11-ef3915c2d5da" providerId="ADAL" clId="{47EF0425-EFB3-48D0-A04E-6248962BDCFD}" dt="2022-09-16T06:27:39.851" v="20"/>
          <ac:picMkLst>
            <pc:docMk/>
            <pc:sldMk cId="0" sldId="258"/>
            <ac:picMk id="3" creationId="{AD1BEAF7-6DD0-DB1F-1513-C06C21434803}"/>
          </ac:picMkLst>
        </pc:picChg>
        <pc:picChg chg="del">
          <ac:chgData name="이승희" userId="ed59e9ff-82fd-4bc4-9c11-ef3915c2d5da" providerId="ADAL" clId="{47EF0425-EFB3-48D0-A04E-6248962BDCFD}" dt="2022-09-16T06:27:39.182" v="19" actId="478"/>
          <ac:picMkLst>
            <pc:docMk/>
            <pc:sldMk cId="0" sldId="258"/>
            <ac:picMk id="5" creationId="{00000000-0000-0000-0000-000000000000}"/>
          </ac:picMkLst>
        </pc:picChg>
      </pc:sldChg>
      <pc:sldChg chg="addSp delSp modSp mod">
        <pc:chgData name="이승희" userId="ed59e9ff-82fd-4bc4-9c11-ef3915c2d5da" providerId="ADAL" clId="{47EF0425-EFB3-48D0-A04E-6248962BDCFD}" dt="2022-09-16T06:27:43.885" v="24" actId="962"/>
        <pc:sldMkLst>
          <pc:docMk/>
          <pc:sldMk cId="0" sldId="259"/>
        </pc:sldMkLst>
        <pc:picChg chg="add mod">
          <ac:chgData name="이승희" userId="ed59e9ff-82fd-4bc4-9c11-ef3915c2d5da" providerId="ADAL" clId="{47EF0425-EFB3-48D0-A04E-6248962BDCFD}" dt="2022-09-16T06:27:43.885" v="24" actId="962"/>
          <ac:picMkLst>
            <pc:docMk/>
            <pc:sldMk cId="0" sldId="259"/>
            <ac:picMk id="3" creationId="{9BCB5BCE-856F-A5FA-CAD0-7260BEE19E4F}"/>
          </ac:picMkLst>
        </pc:picChg>
        <pc:picChg chg="del">
          <ac:chgData name="이승희" userId="ed59e9ff-82fd-4bc4-9c11-ef3915c2d5da" providerId="ADAL" clId="{47EF0425-EFB3-48D0-A04E-6248962BDCFD}" dt="2022-09-16T06:27:42.120" v="21" actId="478"/>
          <ac:picMkLst>
            <pc:docMk/>
            <pc:sldMk cId="0" sldId="259"/>
            <ac:picMk id="6" creationId="{00000000-0000-0000-0000-000000000000}"/>
          </ac:picMkLst>
        </pc:picChg>
      </pc:sldChg>
      <pc:sldChg chg="addSp delSp modSp mod">
        <pc:chgData name="이승희" userId="ed59e9ff-82fd-4bc4-9c11-ef3915c2d5da" providerId="ADAL" clId="{47EF0425-EFB3-48D0-A04E-6248962BDCFD}" dt="2022-09-16T06:27:47.153" v="28" actId="962"/>
        <pc:sldMkLst>
          <pc:docMk/>
          <pc:sldMk cId="0" sldId="260"/>
        </pc:sldMkLst>
        <pc:picChg chg="add mod">
          <ac:chgData name="이승희" userId="ed59e9ff-82fd-4bc4-9c11-ef3915c2d5da" providerId="ADAL" clId="{47EF0425-EFB3-48D0-A04E-6248962BDCFD}" dt="2022-09-16T06:27:47.153" v="28" actId="962"/>
          <ac:picMkLst>
            <pc:docMk/>
            <pc:sldMk cId="0" sldId="260"/>
            <ac:picMk id="3" creationId="{BD93D30F-0EDE-0B27-CF6C-4F4A050A39EC}"/>
          </ac:picMkLst>
        </pc:picChg>
        <pc:picChg chg="del">
          <ac:chgData name="이승희" userId="ed59e9ff-82fd-4bc4-9c11-ef3915c2d5da" providerId="ADAL" clId="{47EF0425-EFB3-48D0-A04E-6248962BDCFD}" dt="2022-09-16T06:27:46.152" v="25" actId="478"/>
          <ac:picMkLst>
            <pc:docMk/>
            <pc:sldMk cId="0" sldId="260"/>
            <ac:picMk id="4" creationId="{00000000-0000-0000-0000-000000000000}"/>
          </ac:picMkLst>
        </pc:picChg>
      </pc:sldChg>
      <pc:sldChg chg="addSp delSp modSp mod">
        <pc:chgData name="이승희" userId="ed59e9ff-82fd-4bc4-9c11-ef3915c2d5da" providerId="ADAL" clId="{47EF0425-EFB3-48D0-A04E-6248962BDCFD}" dt="2022-09-16T06:27:50.485" v="32" actId="962"/>
        <pc:sldMkLst>
          <pc:docMk/>
          <pc:sldMk cId="0" sldId="261"/>
        </pc:sldMkLst>
        <pc:picChg chg="add mod">
          <ac:chgData name="이승희" userId="ed59e9ff-82fd-4bc4-9c11-ef3915c2d5da" providerId="ADAL" clId="{47EF0425-EFB3-48D0-A04E-6248962BDCFD}" dt="2022-09-16T06:27:50.485" v="32" actId="962"/>
          <ac:picMkLst>
            <pc:docMk/>
            <pc:sldMk cId="0" sldId="261"/>
            <ac:picMk id="3" creationId="{FD73D4CB-8D04-8A63-63EC-7F01B0F544C7}"/>
          </ac:picMkLst>
        </pc:picChg>
        <pc:picChg chg="del">
          <ac:chgData name="이승희" userId="ed59e9ff-82fd-4bc4-9c11-ef3915c2d5da" providerId="ADAL" clId="{47EF0425-EFB3-48D0-A04E-6248962BDCFD}" dt="2022-09-16T06:27:49.595" v="29" actId="478"/>
          <ac:picMkLst>
            <pc:docMk/>
            <pc:sldMk cId="0" sldId="261"/>
            <ac:picMk id="6" creationId="{00000000-0000-0000-0000-000000000000}"/>
          </ac:picMkLst>
        </pc:picChg>
      </pc:sldChg>
      <pc:sldChg chg="addSp delSp modSp mod">
        <pc:chgData name="이승희" userId="ed59e9ff-82fd-4bc4-9c11-ef3915c2d5da" providerId="ADAL" clId="{47EF0425-EFB3-48D0-A04E-6248962BDCFD}" dt="2022-09-16T09:00:06.684" v="69" actId="962"/>
        <pc:sldMkLst>
          <pc:docMk/>
          <pc:sldMk cId="0" sldId="278"/>
        </pc:sldMkLst>
        <pc:picChg chg="add del mod">
          <ac:chgData name="이승희" userId="ed59e9ff-82fd-4bc4-9c11-ef3915c2d5da" providerId="ADAL" clId="{47EF0425-EFB3-48D0-A04E-6248962BDCFD}" dt="2022-09-16T08:37:17.473" v="52" actId="478"/>
          <ac:picMkLst>
            <pc:docMk/>
            <pc:sldMk cId="0" sldId="278"/>
            <ac:picMk id="3" creationId="{99DD6304-D73B-A304-54FC-C7126C802DDD}"/>
          </ac:picMkLst>
        </pc:picChg>
        <pc:picChg chg="add del mod">
          <ac:chgData name="이승희" userId="ed59e9ff-82fd-4bc4-9c11-ef3915c2d5da" providerId="ADAL" clId="{47EF0425-EFB3-48D0-A04E-6248962BDCFD}" dt="2022-09-16T05:58:58.053" v="5" actId="478"/>
          <ac:picMkLst>
            <pc:docMk/>
            <pc:sldMk cId="0" sldId="278"/>
            <ac:picMk id="3" creationId="{DDDF4467-2E54-1A8E-9A43-3A94CE9D1FFA}"/>
          </ac:picMkLst>
        </pc:picChg>
        <pc:picChg chg="add del mod">
          <ac:chgData name="이승희" userId="ed59e9ff-82fd-4bc4-9c11-ef3915c2d5da" providerId="ADAL" clId="{47EF0425-EFB3-48D0-A04E-6248962BDCFD}" dt="2022-09-16T05:59:03.125" v="9" actId="478"/>
          <ac:picMkLst>
            <pc:docMk/>
            <pc:sldMk cId="0" sldId="278"/>
            <ac:picMk id="5" creationId="{24094F31-A26D-C281-8C88-4A47F8A4F2FC}"/>
          </ac:picMkLst>
        </pc:picChg>
        <pc:picChg chg="add del mod">
          <ac:chgData name="이승희" userId="ed59e9ff-82fd-4bc4-9c11-ef3915c2d5da" providerId="ADAL" clId="{47EF0425-EFB3-48D0-A04E-6248962BDCFD}" dt="2022-09-16T08:37:17.091" v="51" actId="478"/>
          <ac:picMkLst>
            <pc:docMk/>
            <pc:sldMk cId="0" sldId="278"/>
            <ac:picMk id="5" creationId="{C7D86974-8348-6642-6DB2-AC0DBE53659C}"/>
          </ac:picMkLst>
        </pc:picChg>
        <pc:picChg chg="del">
          <ac:chgData name="이승희" userId="ed59e9ff-82fd-4bc4-9c11-ef3915c2d5da" providerId="ADAL" clId="{47EF0425-EFB3-48D0-A04E-6248962BDCFD}" dt="2022-09-16T06:02:53.815" v="14" actId="478"/>
          <ac:picMkLst>
            <pc:docMk/>
            <pc:sldMk cId="0" sldId="278"/>
            <ac:picMk id="6" creationId="{00000000-0000-0000-0000-000000000000}"/>
          </ac:picMkLst>
        </pc:picChg>
        <pc:picChg chg="add del mod">
          <ac:chgData name="이승희" userId="ed59e9ff-82fd-4bc4-9c11-ef3915c2d5da" providerId="ADAL" clId="{47EF0425-EFB3-48D0-A04E-6248962BDCFD}" dt="2022-09-16T08:38:07.255" v="55" actId="478"/>
          <ac:picMkLst>
            <pc:docMk/>
            <pc:sldMk cId="0" sldId="278"/>
            <ac:picMk id="7" creationId="{AD28FE41-53F8-CFE8-A2C5-59C8FAAF5391}"/>
          </ac:picMkLst>
        </pc:picChg>
        <pc:picChg chg="add del mod">
          <ac:chgData name="이승희" userId="ed59e9ff-82fd-4bc4-9c11-ef3915c2d5da" providerId="ADAL" clId="{47EF0425-EFB3-48D0-A04E-6248962BDCFD}" dt="2022-09-16T08:35:25.868" v="38" actId="478"/>
          <ac:picMkLst>
            <pc:docMk/>
            <pc:sldMk cId="0" sldId="278"/>
            <ac:picMk id="8" creationId="{8FD1BD93-0D6C-D699-8E17-91356FA9681C}"/>
          </ac:picMkLst>
        </pc:picChg>
        <pc:picChg chg="add del mod">
          <ac:chgData name="이승희" userId="ed59e9ff-82fd-4bc4-9c11-ef3915c2d5da" providerId="ADAL" clId="{47EF0425-EFB3-48D0-A04E-6248962BDCFD}" dt="2022-09-16T08:55:14.385" v="59" actId="478"/>
          <ac:picMkLst>
            <pc:docMk/>
            <pc:sldMk cId="0" sldId="278"/>
            <ac:picMk id="10" creationId="{D1DA28E9-11C8-316F-64CB-22E65D63CECB}"/>
          </ac:picMkLst>
        </pc:picChg>
        <pc:picChg chg="add del mod">
          <ac:chgData name="이승희" userId="ed59e9ff-82fd-4bc4-9c11-ef3915c2d5da" providerId="ADAL" clId="{47EF0425-EFB3-48D0-A04E-6248962BDCFD}" dt="2022-09-16T08:57:57.804" v="62" actId="478"/>
          <ac:picMkLst>
            <pc:docMk/>
            <pc:sldMk cId="0" sldId="278"/>
            <ac:picMk id="12" creationId="{6AD190EC-9DA0-80A2-3590-71FBCE52658E}"/>
          </ac:picMkLst>
        </pc:picChg>
        <pc:picChg chg="add del mod">
          <ac:chgData name="이승희" userId="ed59e9ff-82fd-4bc4-9c11-ef3915c2d5da" providerId="ADAL" clId="{47EF0425-EFB3-48D0-A04E-6248962BDCFD}" dt="2022-09-16T09:00:03.590" v="66" actId="478"/>
          <ac:picMkLst>
            <pc:docMk/>
            <pc:sldMk cId="0" sldId="278"/>
            <ac:picMk id="14" creationId="{84F720AF-4F26-ADBA-43D8-FE5A59D986EF}"/>
          </ac:picMkLst>
        </pc:picChg>
        <pc:picChg chg="add mod">
          <ac:chgData name="이승희" userId="ed59e9ff-82fd-4bc4-9c11-ef3915c2d5da" providerId="ADAL" clId="{47EF0425-EFB3-48D0-A04E-6248962BDCFD}" dt="2022-09-16T09:00:06.684" v="69" actId="962"/>
          <ac:picMkLst>
            <pc:docMk/>
            <pc:sldMk cId="0" sldId="278"/>
            <ac:picMk id="16" creationId="{4CEC7557-5D97-99F6-DB7F-5D033001A8DB}"/>
          </ac:picMkLst>
        </pc:picChg>
      </pc:sldChg>
      <pc:sldChg chg="addSp delSp modSp mod">
        <pc:chgData name="이승희" userId="ed59e9ff-82fd-4bc4-9c11-ef3915c2d5da" providerId="ADAL" clId="{47EF0425-EFB3-48D0-A04E-6248962BDCFD}" dt="2022-09-16T06:02:39.805" v="13"/>
        <pc:sldMkLst>
          <pc:docMk/>
          <pc:sldMk cId="0" sldId="280"/>
        </pc:sldMkLst>
        <pc:picChg chg="add del mod">
          <ac:chgData name="이승희" userId="ed59e9ff-82fd-4bc4-9c11-ef3915c2d5da" providerId="ADAL" clId="{47EF0425-EFB3-48D0-A04E-6248962BDCFD}" dt="2022-09-16T06:02:38.040" v="11" actId="478"/>
          <ac:picMkLst>
            <pc:docMk/>
            <pc:sldMk cId="0" sldId="280"/>
            <ac:picMk id="3" creationId="{9F7D47E6-26CA-76FA-8B93-18F0F85D0706}"/>
          </ac:picMkLst>
        </pc:picChg>
        <pc:picChg chg="add mod">
          <ac:chgData name="이승희" userId="ed59e9ff-82fd-4bc4-9c11-ef3915c2d5da" providerId="ADAL" clId="{47EF0425-EFB3-48D0-A04E-6248962BDCFD}" dt="2022-09-16T06:02:39.805" v="13"/>
          <ac:picMkLst>
            <pc:docMk/>
            <pc:sldMk cId="0" sldId="280"/>
            <ac:picMk id="5" creationId="{54E0BF37-C1C0-3E8E-3B9D-53DA90ACC7FA}"/>
          </ac:picMkLst>
        </pc:picChg>
        <pc:picChg chg="del">
          <ac:chgData name="이승희" userId="ed59e9ff-82fd-4bc4-9c11-ef3915c2d5da" providerId="ADAL" clId="{47EF0425-EFB3-48D0-A04E-6248962BDCFD}" dt="2022-09-16T06:02:39.028" v="12" actId="478"/>
          <ac:picMkLst>
            <pc:docMk/>
            <pc:sldMk cId="0" sldId="280"/>
            <ac:picMk id="7" creationId="{00000000-0000-0000-0000-000000000000}"/>
          </ac:picMkLst>
        </pc:picChg>
      </pc:sldChg>
      <pc:sldChg chg="addSp delSp modSp mod">
        <pc:chgData name="이승희" userId="ed59e9ff-82fd-4bc4-9c11-ef3915c2d5da" providerId="ADAL" clId="{47EF0425-EFB3-48D0-A04E-6248962BDCFD}" dt="2022-09-16T06:28:22.702" v="35"/>
        <pc:sldMkLst>
          <pc:docMk/>
          <pc:sldMk cId="0" sldId="285"/>
        </pc:sldMkLst>
        <pc:picChg chg="add mod">
          <ac:chgData name="이승희" userId="ed59e9ff-82fd-4bc4-9c11-ef3915c2d5da" providerId="ADAL" clId="{47EF0425-EFB3-48D0-A04E-6248962BDCFD}" dt="2022-09-16T06:28:22.702" v="35"/>
          <ac:picMkLst>
            <pc:docMk/>
            <pc:sldMk cId="0" sldId="285"/>
            <ac:picMk id="3" creationId="{A7304EF4-5A76-B6A7-A3E1-43C4CA2B3E0C}"/>
          </ac:picMkLst>
        </pc:picChg>
        <pc:picChg chg="del mod">
          <ac:chgData name="이승희" userId="ed59e9ff-82fd-4bc4-9c11-ef3915c2d5da" providerId="ADAL" clId="{47EF0425-EFB3-48D0-A04E-6248962BDCFD}" dt="2022-09-16T06:28:19.803" v="34" actId="478"/>
          <ac:picMkLst>
            <pc:docMk/>
            <pc:sldMk cId="0" sldId="285"/>
            <ac:picMk id="6" creationId="{00000000-0000-0000-0000-000000000000}"/>
          </ac:picMkLst>
        </pc:picChg>
      </pc:sldChg>
      <pc:sldChg chg="addSp delSp modSp mod">
        <pc:chgData name="이승희" userId="ed59e9ff-82fd-4bc4-9c11-ef3915c2d5da" providerId="ADAL" clId="{47EF0425-EFB3-48D0-A04E-6248962BDCFD}" dt="2022-09-16T06:28:34.510" v="37"/>
        <pc:sldMkLst>
          <pc:docMk/>
          <pc:sldMk cId="0" sldId="288"/>
        </pc:sldMkLst>
        <pc:picChg chg="add mod">
          <ac:chgData name="이승희" userId="ed59e9ff-82fd-4bc4-9c11-ef3915c2d5da" providerId="ADAL" clId="{47EF0425-EFB3-48D0-A04E-6248962BDCFD}" dt="2022-09-16T06:28:34.510" v="37"/>
          <ac:picMkLst>
            <pc:docMk/>
            <pc:sldMk cId="0" sldId="288"/>
            <ac:picMk id="3" creationId="{EE1EBEB7-4742-1DA4-1C76-057555F685F2}"/>
          </ac:picMkLst>
        </pc:picChg>
        <pc:picChg chg="del">
          <ac:chgData name="이승희" userId="ed59e9ff-82fd-4bc4-9c11-ef3915c2d5da" providerId="ADAL" clId="{47EF0425-EFB3-48D0-A04E-6248962BDCFD}" dt="2022-09-16T06:28:33.580" v="36" actId="478"/>
          <ac:picMkLst>
            <pc:docMk/>
            <pc:sldMk cId="0" sldId="288"/>
            <ac:picMk id="10" creationId="{00000000-0000-0000-0000-000000000000}"/>
          </ac:picMkLst>
        </pc:picChg>
      </pc:sldChg>
      <pc:sldChg chg="addSp delSp modSp">
        <pc:chgData name="이승희" userId="ed59e9ff-82fd-4bc4-9c11-ef3915c2d5da" providerId="ADAL" clId="{47EF0425-EFB3-48D0-A04E-6248962BDCFD}" dt="2022-09-22T08:21:46.529" v="80"/>
        <pc:sldMkLst>
          <pc:docMk/>
          <pc:sldMk cId="0" sldId="290"/>
        </pc:sldMkLst>
        <pc:picChg chg="add del mod">
          <ac:chgData name="이승희" userId="ed59e9ff-82fd-4bc4-9c11-ef3915c2d5da" providerId="ADAL" clId="{47EF0425-EFB3-48D0-A04E-6248962BDCFD}" dt="2022-09-22T08:21:46.529" v="80"/>
          <ac:picMkLst>
            <pc:docMk/>
            <pc:sldMk cId="0" sldId="290"/>
            <ac:picMk id="3" creationId="{4D3B7254-F786-FF6C-1357-69F0A89575C0}"/>
          </ac:picMkLst>
        </pc:picChg>
      </pc:sldChg>
      <pc:sldChg chg="addSp delSp modSp add mod">
        <pc:chgData name="이승희" userId="ed59e9ff-82fd-4bc4-9c11-ef3915c2d5da" providerId="ADAL" clId="{47EF0425-EFB3-48D0-A04E-6248962BDCFD}" dt="2022-09-22T08:23:35.125" v="88" actId="27614"/>
        <pc:sldMkLst>
          <pc:docMk/>
          <pc:sldMk cId="475168561" sldId="291"/>
        </pc:sldMkLst>
        <pc:picChg chg="add del mod">
          <ac:chgData name="이승희" userId="ed59e9ff-82fd-4bc4-9c11-ef3915c2d5da" providerId="ADAL" clId="{47EF0425-EFB3-48D0-A04E-6248962BDCFD}" dt="2022-09-22T07:38:15.029" v="73" actId="478"/>
          <ac:picMkLst>
            <pc:docMk/>
            <pc:sldMk cId="475168561" sldId="291"/>
            <ac:picMk id="3" creationId="{2D2F4512-73E6-1990-9CD6-186CFCCCC93E}"/>
          </ac:picMkLst>
        </pc:picChg>
        <pc:picChg chg="del">
          <ac:chgData name="이승희" userId="ed59e9ff-82fd-4bc4-9c11-ef3915c2d5da" providerId="ADAL" clId="{47EF0425-EFB3-48D0-A04E-6248962BDCFD}" dt="2022-09-22T07:37:59.980" v="71" actId="478"/>
          <ac:picMkLst>
            <pc:docMk/>
            <pc:sldMk cId="475168561" sldId="291"/>
            <ac:picMk id="5" creationId="{00000000-0000-0000-0000-000000000000}"/>
          </ac:picMkLst>
        </pc:picChg>
        <pc:picChg chg="add del mod">
          <ac:chgData name="이승희" userId="ed59e9ff-82fd-4bc4-9c11-ef3915c2d5da" providerId="ADAL" clId="{47EF0425-EFB3-48D0-A04E-6248962BDCFD}" dt="2022-09-22T08:14:45.384" v="78" actId="478"/>
          <ac:picMkLst>
            <pc:docMk/>
            <pc:sldMk cId="475168561" sldId="291"/>
            <ac:picMk id="6" creationId="{3997A7D1-067E-B865-3C6E-0076D7717516}"/>
          </ac:picMkLst>
        </pc:picChg>
        <pc:picChg chg="add del mod">
          <ac:chgData name="이승희" userId="ed59e9ff-82fd-4bc4-9c11-ef3915c2d5da" providerId="ADAL" clId="{47EF0425-EFB3-48D0-A04E-6248962BDCFD}" dt="2022-09-22T08:22:05.909" v="83" actId="478"/>
          <ac:picMkLst>
            <pc:docMk/>
            <pc:sldMk cId="475168561" sldId="291"/>
            <ac:picMk id="8" creationId="{F69AD413-E68B-C8FC-9368-20ADF20FF5E8}"/>
          </ac:picMkLst>
        </pc:picChg>
        <pc:picChg chg="add del mod">
          <ac:chgData name="이승희" userId="ed59e9ff-82fd-4bc4-9c11-ef3915c2d5da" providerId="ADAL" clId="{47EF0425-EFB3-48D0-A04E-6248962BDCFD}" dt="2022-09-22T08:22:25.995" v="86" actId="478"/>
          <ac:picMkLst>
            <pc:docMk/>
            <pc:sldMk cId="475168561" sldId="291"/>
            <ac:picMk id="10" creationId="{2C98D9CF-8E13-6595-3FD0-A2257B29392B}"/>
          </ac:picMkLst>
        </pc:picChg>
        <pc:picChg chg="add mod">
          <ac:chgData name="이승희" userId="ed59e9ff-82fd-4bc4-9c11-ef3915c2d5da" providerId="ADAL" clId="{47EF0425-EFB3-48D0-A04E-6248962BDCFD}" dt="2022-09-22T08:23:35.125" v="88" actId="27614"/>
          <ac:picMkLst>
            <pc:docMk/>
            <pc:sldMk cId="475168561" sldId="291"/>
            <ac:picMk id="12" creationId="{8BA70C6E-D9A5-CB55-F7FB-F34996327DA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2C718A-17E7-8107-8A85-B0D35DD88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39A751D-D5F0-7C41-A7DD-4164FBE1F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5F53A7-DFA8-B4E2-D501-4417F182A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A8F4FC7-870A-ABE4-FEC0-5F51A20A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895F89-F784-630E-F6A7-C00B0D6A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891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351013-DB84-CE88-6CDD-9D8C854D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EB9F0BC-6D0F-058B-B266-B8AF84340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7F92414-891F-C902-765A-EF3FC0563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A74622-CCBD-7722-6B8F-7F10A721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2E56F5-5054-201B-8BC3-3974D93E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707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0130B02-B26E-EF31-A6D7-33F407E5AA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4945B21-538C-60BF-014F-14C62E3D1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05E0-E909-9852-AA08-5F24F794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46B12C9-6C8A-B853-B50B-54575FBC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5AC3E56-511B-7DE0-16D8-D2D7B65B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30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927317-CD24-6004-B580-900377F56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6BB227-4CCA-5E38-10E3-DADB96BA4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FB318D0-4C95-9555-809A-B28BC24E9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214C6A-2232-9F11-A4E1-0A8E5C38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608D8D-AFBF-25B3-3419-C185A66A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717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D94D3A-47AB-EF2C-65C5-BCC962B7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75FDA8-3BA4-495A-0A9B-9B977593D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755E45A-9E4B-5140-AF3B-64844771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9D7B488-0A03-4D6D-A4F6-52FC61374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60C18D-ECF3-6170-7A10-577F7613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5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A35534-1AA8-1507-1A7E-026347A51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BA2D4B8-BE61-72B3-8AAE-D7AA8CF83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36F3F6B-1DCD-A6B6-D36F-D7C886FC4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D2A8091-2182-AC16-92B4-5840257E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12E3ACB-9CD8-2E8E-23CC-AE027FC9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DDEE0F9-E599-E7D8-AB7F-59D6D262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595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49650D-2308-0607-0651-9F50B5D0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8E983FC-D175-8CD7-E0F3-4CEE52431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D768164-1180-387C-9FD7-0FB01BAB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DFB9509-27DD-6584-820D-2DCC2FC6E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1646B5B-127B-1043-F36D-5FD2F39BE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9ED4D6-09B8-8D24-A382-B25DF0C25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26BBAAA-0315-C816-23B4-47FE58FC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A486DB5-E162-FB0A-4DCB-5F734052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22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BDAA01-98E4-B18F-4E2B-F0BBF8F5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891E1DD-8F33-9564-57B2-F2844C618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3951437-0E82-3C81-C9D2-E391A8626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6E411D-4488-28EC-B2E6-77D8E0AC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06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12DCCBB-FB39-B83A-5C89-F75056EF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5D34B16-ED8E-08A3-77FC-68C1106E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69F22F4-5B51-2C03-88DA-74E69B24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275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669490-80E4-8B3E-7151-CC2AD2FA4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8A19128-BF9B-6B4D-4351-A15B871F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1256534-FA93-46DD-30B5-035D5F3D3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0AF1E8D-E54D-5F1D-93A7-7B2007343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3226BC5-5259-2DC3-0568-4D1C261AA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CFABA48-DBA7-1D6C-1CD9-3E1BE28B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9202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3D5857-F9DD-93C4-9977-7C54F157C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34DB5AA-E96F-1DC6-8469-1754C40C2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01A8B60-BD9C-172C-AC68-23C5D7EB3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E9BA295-AF9B-7E9A-AB8F-4AB6F7C6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80F049F-96AC-BDC4-6D04-7CA43F5D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B90694D-CB51-4143-E6E2-1B84FAF8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20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7A3B16A-33B6-7893-AD79-59C6F2A0D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44D6331-39D9-CA4B-B4EF-C4AB77A37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1D0997-CF62-5AE8-1857-C4EF4DC4F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C5554-D347-4C6C-8634-3534511630A4}" type="datetimeFigureOut">
              <a:rPr lang="ko-KR" altLang="en-US" smtClean="0"/>
              <a:t>2022-11-28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5BB8639-BECB-E09C-107C-F6D4752B7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BB83328-4DAF-377E-5DB3-04E4F6F82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1E768-414D-441D-BAD9-9EDD93148E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817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284B3E6D-07E2-74EE-5A06-71115D0B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29F4607-BFE4-D456-8290-A70AF9C87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55683CC-E342-6B07-D6FC-777E4281F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1BE92FB-F445-7697-13B9-6B0A28EE1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1139FC3-968A-8F9B-7ADB-44792B98D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FDC3318-1F2E-BDC2-D323-667420A0D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14907B7-EE01-DD0A-85C5-E8FF8F495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DFEB179-43B6-00BF-7F18-E7CF892D8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C7B7DDB-690C-8249-1F1C-5AC8A0B84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285F305-FB48-5528-1495-0D0E7B7EF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0D76048-888D-7B2E-24E0-C945B7B33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6672BCD-94F5-28FD-3D75-2320A7547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3A102A7-2550-C931-D270-CDD4AF107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1466FA4-E097-0DC0-EE53-EB2CC5D1A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3BC6955-3ECA-5374-E927-8210BEC4F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5124DBF-001C-BADE-17C9-06AB2CB3E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4562FDE-CB83-4465-DE0E-7810C3EBB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20C222-1521-A603-9547-26DFE7C3C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33FF15B-380E-8496-978B-0E42BD1A1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0B4D849-40FC-D0E0-1B64-379E2DD07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6D3CCA3-D0C3-5E15-E137-9035A416C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509E45E-E8FC-8487-8583-33C2E4567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57D179C-D49C-F7EC-4E71-75A5F0B38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명함이(가) 표시된 사진&#10;&#10;자동 생성된 설명">
            <a:extLst>
              <a:ext uri="{FF2B5EF4-FFF2-40B4-BE49-F238E27FC236}">
                <a16:creationId xmlns:a16="http://schemas.microsoft.com/office/drawing/2014/main" id="{84E42BE9-E7EA-0804-6E45-3FE08809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685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69B29F7-09DC-EB3A-12E2-3B699B30D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538C163-72A1-E0B7-62A7-8A0D373DD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015737-0449-0F2F-38CD-58BEDA32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D607766-432F-C2E3-57C6-7276E8F88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6F569F3-1BF1-2CBD-07D1-3B29F999F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B49292-E5E7-A21C-FABB-4681541B3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0</Words>
  <Application>Microsoft Office PowerPoint</Application>
  <PresentationFormat>와이드스크린</PresentationFormat>
  <Paragraphs>0</Paragraphs>
  <Slides>34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7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이승희</dc:creator>
  <cp:lastModifiedBy>이승희</cp:lastModifiedBy>
  <cp:revision>147</cp:revision>
  <dcterms:created xsi:type="dcterms:W3CDTF">2022-07-27T01:25:38Z</dcterms:created>
  <dcterms:modified xsi:type="dcterms:W3CDTF">2022-11-28T07:55:37Z</dcterms:modified>
</cp:coreProperties>
</file>